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92" r:id="rId2"/>
  </p:sldIdLst>
  <p:sldSz cx="9144000" cy="6858000" type="screen4x3"/>
  <p:notesSz cx="9939338" cy="6805613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FC2917C1-480E-44C1-8293-5E9214EFBCFE}">
          <p14:sldIdLst>
            <p14:sldId id="29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69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43">
          <p15:clr>
            <a:srgbClr val="A4A3A4"/>
          </p15:clr>
        </p15:guide>
        <p15:guide id="2" pos="313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BF7"/>
    <a:srgbClr val="990033"/>
    <a:srgbClr val="FD9472"/>
    <a:srgbClr val="D66C32"/>
    <a:srgbClr val="4D78AE"/>
    <a:srgbClr val="5AC4BE"/>
    <a:srgbClr val="D2EDEC"/>
    <a:srgbClr val="D5692D"/>
    <a:srgbClr val="BFD1E7"/>
    <a:srgbClr val="D0D8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505E3EF-67EA-436B-97B2-0124C06EBD24}" styleName="보통 스타일 4 - 강조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CF1AB2-1976-4502-BF36-3FF5EA218861}" styleName="보통 스타일 4 - 강조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8799B23B-EC83-4686-B30A-512413B5E67A}" styleName="밝은 스타일 3 - 강조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22838BEF-8BB2-4498-84A7-C5851F593DF1}" styleName="보통 스타일 4 - 강조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8A107856-5554-42FB-B03E-39F5DBC370BA}" styleName="보통 스타일 4 - 강조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5A111915-BE36-4E01-A7E5-04B1672EAD32}" styleName="밝은 스타일 2 - 강조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660" autoAdjust="0"/>
  </p:normalViewPr>
  <p:slideViewPr>
    <p:cSldViewPr>
      <p:cViewPr varScale="1">
        <p:scale>
          <a:sx n="111" d="100"/>
          <a:sy n="111" d="100"/>
        </p:scale>
        <p:origin x="1614" y="108"/>
      </p:cViewPr>
      <p:guideLst>
        <p:guide orient="horz" pos="2160"/>
        <p:guide pos="3696"/>
      </p:guideLst>
    </p:cSldViewPr>
  </p:slideViewPr>
  <p:outlineViewPr>
    <p:cViewPr>
      <p:scale>
        <a:sx n="33" d="100"/>
        <a:sy n="33" d="100"/>
      </p:scale>
      <p:origin x="0" y="-4644"/>
    </p:cViewPr>
  </p:outlineViewPr>
  <p:notesTextViewPr>
    <p:cViewPr>
      <p:scale>
        <a:sx n="3" d="2"/>
        <a:sy n="3" d="2"/>
      </p:scale>
      <p:origin x="0" y="0"/>
    </p:cViewPr>
  </p:notesTextViewPr>
  <p:notesViewPr>
    <p:cSldViewPr>
      <p:cViewPr varScale="1">
        <p:scale>
          <a:sx n="114" d="100"/>
          <a:sy n="114" d="100"/>
        </p:scale>
        <p:origin x="-2124" y="-108"/>
      </p:cViewPr>
      <p:guideLst>
        <p:guide orient="horz" pos="2143"/>
        <p:guide pos="313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7742" cy="34022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5629278" y="0"/>
            <a:ext cx="4307742" cy="34022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78088B-51DC-413A-8BE6-4964AF67303E}" type="datetimeFigureOut">
              <a:rPr lang="ko-KR" altLang="en-US" smtClean="0"/>
              <a:t>2018-02-09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1" y="6464300"/>
            <a:ext cx="4307742" cy="3402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5629278" y="6464300"/>
            <a:ext cx="4307742" cy="3402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9D0F59-E029-4953-A51B-EEE92879703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74845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6888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5629275" y="0"/>
            <a:ext cx="4308475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46E974-FBA0-4BE0-9C9A-64BFC5D3E7F7}" type="datetimeFigureOut">
              <a:rPr lang="ko-KR" altLang="en-US" smtClean="0"/>
              <a:t>2018-02-09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270250" y="511175"/>
            <a:ext cx="3400425" cy="25511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993775" y="3232150"/>
            <a:ext cx="7951788" cy="30622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6464300"/>
            <a:ext cx="4306888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5629275" y="6464300"/>
            <a:ext cx="4308475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518EA5-F27D-4838-BE10-8ADE2DFF99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309001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518EA5-F27D-4838-BE10-8ADE2DFF9996}" type="slidenum">
              <a:rPr lang="ko-KR" altLang="en-US" smtClean="0"/>
              <a:t>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338726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텍스트 개체 틀 14"/>
          <p:cNvSpPr>
            <a:spLocks noGrp="1"/>
          </p:cNvSpPr>
          <p:nvPr>
            <p:ph type="body" sz="quarter" idx="11"/>
          </p:nvPr>
        </p:nvSpPr>
        <p:spPr>
          <a:xfrm>
            <a:off x="4644008" y="1398434"/>
            <a:ext cx="3744000" cy="900000"/>
          </a:xfrm>
        </p:spPr>
        <p:txBody>
          <a:bodyPr anchor="ctr">
            <a:noAutofit/>
          </a:bodyPr>
          <a:lstStyle>
            <a:lvl1pPr algn="ctr">
              <a:lnSpc>
                <a:spcPts val="3600"/>
              </a:lnSpc>
              <a:buNone/>
              <a:defRPr sz="3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>
                    <a:lumMod val="50000"/>
                  </a:schemeClr>
                </a:solidFill>
              </a:defRPr>
            </a:lvl2pPr>
            <a:lvl3pPr>
              <a:defRPr>
                <a:solidFill>
                  <a:schemeClr val="bg1">
                    <a:lumMod val="50000"/>
                  </a:schemeClr>
                </a:solidFill>
              </a:defRPr>
            </a:lvl3pPr>
            <a:lvl4pPr>
              <a:defRPr>
                <a:solidFill>
                  <a:schemeClr val="bg1">
                    <a:lumMod val="50000"/>
                  </a:schemeClr>
                </a:solidFill>
              </a:defRPr>
            </a:lvl4pPr>
            <a:lvl5pPr>
              <a:defRPr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  <a:endParaRPr lang="ko-KR" altLang="en-US" dirty="0"/>
          </a:p>
        </p:txBody>
      </p:sp>
      <p:sp>
        <p:nvSpPr>
          <p:cNvPr id="10" name="제목 5"/>
          <p:cNvSpPr>
            <a:spLocks noGrp="1"/>
          </p:cNvSpPr>
          <p:nvPr>
            <p:ph type="title"/>
          </p:nvPr>
        </p:nvSpPr>
        <p:spPr>
          <a:xfrm>
            <a:off x="4802276" y="2492896"/>
            <a:ext cx="3600000" cy="900000"/>
          </a:xfrm>
          <a:noFill/>
          <a:ln w="9525">
            <a:noFill/>
            <a:miter lim="800000"/>
            <a:headEnd/>
            <a:tailEnd/>
          </a:ln>
        </p:spPr>
        <p:txBody>
          <a:bodyPr>
            <a:noAutofit/>
          </a:bodyPr>
          <a:lstStyle>
            <a:lvl1pPr marL="0" indent="0" algn="just" rtl="0" eaLnBrk="0" fontAlgn="base" latinLnBrk="1" hangingPunct="0">
              <a:spcBef>
                <a:spcPct val="0"/>
              </a:spcBef>
              <a:spcAft>
                <a:spcPts val="600"/>
              </a:spcAft>
              <a:buFont typeface="+mj-lt"/>
              <a:buNone/>
              <a:defRPr lang="ko-KR" altLang="en-US" sz="2800" b="1" kern="1200" dirty="0">
                <a:solidFill>
                  <a:schemeClr val="tx2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1" name="텍스트 개체 틀 11"/>
          <p:cNvSpPr>
            <a:spLocks noGrp="1"/>
          </p:cNvSpPr>
          <p:nvPr>
            <p:ph type="body" sz="quarter" idx="10"/>
          </p:nvPr>
        </p:nvSpPr>
        <p:spPr>
          <a:xfrm>
            <a:off x="4716416" y="4653136"/>
            <a:ext cx="3600000" cy="714381"/>
          </a:xfrm>
        </p:spPr>
        <p:txBody>
          <a:bodyPr anchor="ctr">
            <a:normAutofit/>
          </a:bodyPr>
          <a:lstStyle>
            <a:lvl1pPr algn="r">
              <a:buNone/>
              <a:defRPr sz="2000"/>
            </a:lvl1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</p:txBody>
      </p:sp>
      <p:sp>
        <p:nvSpPr>
          <p:cNvPr id="14" name="텍스트 개체 틀 11"/>
          <p:cNvSpPr>
            <a:spLocks noGrp="1"/>
          </p:cNvSpPr>
          <p:nvPr>
            <p:ph type="body" sz="quarter" idx="12"/>
          </p:nvPr>
        </p:nvSpPr>
        <p:spPr>
          <a:xfrm>
            <a:off x="5220072" y="3501008"/>
            <a:ext cx="3096344" cy="714381"/>
          </a:xfrm>
        </p:spPr>
        <p:txBody>
          <a:bodyPr anchor="ctr">
            <a:noAutofit/>
          </a:bodyPr>
          <a:lstStyle>
            <a:lvl1pPr algn="l">
              <a:buNone/>
              <a:defRPr sz="2200" b="1">
                <a:solidFill>
                  <a:srgbClr val="FF5C01"/>
                </a:solidFill>
              </a:defRPr>
            </a:lvl1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목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도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학습목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Rectangle 116"/>
          <p:cNvSpPr>
            <a:spLocks noChangeArrowheads="1"/>
          </p:cNvSpPr>
          <p:nvPr/>
        </p:nvSpPr>
        <p:spPr bwMode="auto">
          <a:xfrm>
            <a:off x="1009705" y="1714500"/>
            <a:ext cx="6072186" cy="3252788"/>
          </a:xfrm>
          <a:prstGeom prst="roundRect">
            <a:avLst>
              <a:gd name="adj" fmla="val 5423"/>
            </a:avLst>
          </a:prstGeom>
          <a:ln w="76200">
            <a:solidFill>
              <a:srgbClr val="FF5C01"/>
            </a:solidFill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latin typeface="+mn-lt"/>
              <a:ea typeface="+mn-ea"/>
            </a:endParaRPr>
          </a:p>
        </p:txBody>
      </p:sp>
      <p:sp>
        <p:nvSpPr>
          <p:cNvPr id="235" name="텍스트 개체 틀 6"/>
          <p:cNvSpPr>
            <a:spLocks noGrp="1"/>
          </p:cNvSpPr>
          <p:nvPr>
            <p:ph type="body" sz="quarter" idx="10"/>
          </p:nvPr>
        </p:nvSpPr>
        <p:spPr>
          <a:xfrm>
            <a:off x="1223392" y="1928802"/>
            <a:ext cx="5572165" cy="2786082"/>
          </a:xfrm>
        </p:spPr>
        <p:txBody>
          <a:bodyPr>
            <a:normAutofit/>
          </a:bodyPr>
          <a:lstStyle>
            <a:lvl1pPr marL="180975" indent="-180975" algn="just">
              <a:defRPr sz="2200" b="1"/>
            </a:lvl1pPr>
            <a:lvl2pPr marL="361950" indent="-180975" algn="just">
              <a:buNone/>
              <a:defRPr sz="1800"/>
            </a:lvl2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</p:txBody>
      </p:sp>
      <p:pic>
        <p:nvPicPr>
          <p:cNvPr id="120" name="그림 119" descr="캐릭터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6642960" y="3356946"/>
            <a:ext cx="2161036" cy="2880366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본문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개념확인문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해보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마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ko-KR" dirty="0" smtClean="0"/>
              <a:t>5</a:t>
            </a:r>
            <a:fld id="{1171F970-A8DB-4977-A61F-EB0BC14948D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7" r:id="rId6"/>
    <p:sldLayoutId id="2147483659" r:id="rId7"/>
    <p:sldLayoutId id="2147483658" r:id="rId8"/>
    <p:sldLayoutId id="2147483656" r:id="rId9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4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5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3" name="모서리가 둥근 직사각형 52">
            <a:hlinkClick r:id="" action="ppaction://hlinkshowjump?jump=endshow"/>
          </p:cNvPr>
          <p:cNvSpPr/>
          <p:nvPr/>
        </p:nvSpPr>
        <p:spPr>
          <a:xfrm>
            <a:off x="7380312" y="750306"/>
            <a:ext cx="1216390" cy="482911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 </a:t>
            </a:r>
            <a:r>
              <a:rPr lang="ko-KR" altLang="en-US" sz="20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닫기</a:t>
            </a:r>
            <a:endParaRPr lang="ko-KR" altLang="en-U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467544" y="1264692"/>
            <a:ext cx="81926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spc="-150" dirty="0"/>
              <a:t>  </a:t>
            </a:r>
            <a:r>
              <a:rPr lang="ko-KR" altLang="en-US" sz="2400" dirty="0"/>
              <a:t>재귀 함수는 함수를 정의하는 과정에서 자기 자신을 호출하는 함수의 </a:t>
            </a:r>
            <a:r>
              <a:rPr lang="ko-KR" altLang="en-US" sz="2400" dirty="0" smtClean="0"/>
              <a:t>형태를 </a:t>
            </a:r>
            <a:r>
              <a:rPr lang="ko-KR" altLang="en-US" sz="2400" dirty="0"/>
              <a:t>말한다</a:t>
            </a:r>
            <a:r>
              <a:rPr lang="en-US" altLang="ko-KR" sz="2400" dirty="0"/>
              <a:t>. </a:t>
            </a:r>
            <a:r>
              <a:rPr lang="ko-KR" altLang="en-US" sz="2400"/>
              <a:t>재귀 함수는 어떤 문제 상황을 보다 작은 단위의 문제 </a:t>
            </a:r>
            <a:r>
              <a:rPr lang="ko-KR" altLang="en-US" sz="2400" smtClean="0"/>
              <a:t>상황으로 재표현할 </a:t>
            </a:r>
            <a:r>
              <a:rPr lang="ko-KR" altLang="en-US" sz="2400" dirty="0"/>
              <a:t>수 있는 경우에 함수를 정의하여 사용함으로써 </a:t>
            </a:r>
            <a:r>
              <a:rPr lang="ko-KR" altLang="en-US" sz="2400"/>
              <a:t>효과적으로 </a:t>
            </a:r>
            <a:r>
              <a:rPr lang="ko-KR" altLang="en-US" sz="2400" smtClean="0"/>
              <a:t>문제 해결을 </a:t>
            </a:r>
            <a:r>
              <a:rPr lang="ko-KR" altLang="en-US" sz="2400" dirty="0"/>
              <a:t>할 수 있다</a:t>
            </a:r>
            <a:r>
              <a:rPr lang="en-US" altLang="ko-KR" sz="2400" dirty="0"/>
              <a:t>. 4~6</a:t>
            </a:r>
            <a:r>
              <a:rPr lang="ko-KR" altLang="en-US" sz="2400"/>
              <a:t>번 줄에 해당하는 코드는 다음과 </a:t>
            </a:r>
            <a:r>
              <a:rPr lang="ko-KR" altLang="en-US" sz="2400" smtClean="0"/>
              <a:t>같다</a:t>
            </a:r>
            <a:r>
              <a:rPr lang="en-US" altLang="ko-KR" sz="2400" dirty="0" smtClean="0"/>
              <a:t>.</a:t>
            </a:r>
            <a:endParaRPr lang="ko-KR" altLang="en-US" sz="2400"/>
          </a:p>
        </p:txBody>
      </p:sp>
      <p:grpSp>
        <p:nvGrpSpPr>
          <p:cNvPr id="15" name="그룹 14"/>
          <p:cNvGrpSpPr/>
          <p:nvPr/>
        </p:nvGrpSpPr>
        <p:grpSpPr>
          <a:xfrm>
            <a:off x="539552" y="714762"/>
            <a:ext cx="4104457" cy="553998"/>
            <a:chOff x="611560" y="1014276"/>
            <a:chExt cx="2404688" cy="553998"/>
          </a:xfrm>
        </p:grpSpPr>
        <p:sp>
          <p:nvSpPr>
            <p:cNvPr id="16" name="TextBox 6"/>
            <p:cNvSpPr txBox="1">
              <a:spLocks noChangeArrowheads="1"/>
            </p:cNvSpPr>
            <p:nvPr/>
          </p:nvSpPr>
          <p:spPr bwMode="auto">
            <a:xfrm>
              <a:off x="611560" y="1014276"/>
              <a:ext cx="2404688" cy="553998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대단원 평가 문제 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7" name="TextBox 6"/>
            <p:cNvSpPr txBox="1">
              <a:spLocks noChangeArrowheads="1"/>
            </p:cNvSpPr>
            <p:nvPr/>
          </p:nvSpPr>
          <p:spPr bwMode="auto">
            <a:xfrm>
              <a:off x="2457646" y="1060442"/>
              <a:ext cx="516415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ko-KR" altLang="en-US" sz="2400" b="1" dirty="0" smtClean="0">
                  <a:solidFill>
                    <a:schemeClr val="accent1"/>
                  </a:solidFill>
                  <a:latin typeface="+mn-ea"/>
                </a:rPr>
                <a:t>정답</a:t>
              </a:r>
              <a:endParaRPr lang="ko-KR" altLang="en-US" sz="2400" b="1" dirty="0">
                <a:solidFill>
                  <a:schemeClr val="accent1"/>
                </a:solidFill>
                <a:latin typeface="+mn-ea"/>
              </a:endParaRPr>
            </a:p>
          </p:txBody>
        </p:sp>
      </p:grpSp>
      <p:grpSp>
        <p:nvGrpSpPr>
          <p:cNvPr id="19" name="그룹 18"/>
          <p:cNvGrpSpPr/>
          <p:nvPr/>
        </p:nvGrpSpPr>
        <p:grpSpPr>
          <a:xfrm>
            <a:off x="755576" y="3284984"/>
            <a:ext cx="7509754" cy="3046974"/>
            <a:chOff x="611560" y="2301264"/>
            <a:chExt cx="7509754" cy="3046974"/>
          </a:xfrm>
        </p:grpSpPr>
        <p:sp>
          <p:nvSpPr>
            <p:cNvPr id="21" name="모서리가 둥근 직사각형 20"/>
            <p:cNvSpPr/>
            <p:nvPr/>
          </p:nvSpPr>
          <p:spPr>
            <a:xfrm>
              <a:off x="611560" y="2301264"/>
              <a:ext cx="576064" cy="3046974"/>
            </a:xfrm>
            <a:prstGeom prst="round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>
                <a:lnSpc>
                  <a:spcPts val="2600"/>
                </a:lnSpc>
              </a:pPr>
              <a:r>
                <a:rPr lang="en-US" altLang="ko-KR" sz="2400" dirty="0">
                  <a:solidFill>
                    <a:schemeClr val="tx1"/>
                  </a:solidFill>
                </a:rPr>
                <a:t>01</a:t>
              </a:r>
            </a:p>
            <a:p>
              <a:pPr algn="ctr">
                <a:lnSpc>
                  <a:spcPts val="2600"/>
                </a:lnSpc>
              </a:pPr>
              <a:r>
                <a:rPr lang="en-US" altLang="ko-KR" sz="2400" dirty="0">
                  <a:solidFill>
                    <a:schemeClr val="tx1"/>
                  </a:solidFill>
                </a:rPr>
                <a:t>02</a:t>
              </a:r>
            </a:p>
            <a:p>
              <a:pPr algn="ctr">
                <a:lnSpc>
                  <a:spcPts val="2600"/>
                </a:lnSpc>
              </a:pPr>
              <a:r>
                <a:rPr lang="en-US" altLang="ko-KR" sz="2400" dirty="0">
                  <a:solidFill>
                    <a:schemeClr val="tx1"/>
                  </a:solidFill>
                </a:rPr>
                <a:t>03</a:t>
              </a:r>
            </a:p>
            <a:p>
              <a:pPr algn="ctr">
                <a:lnSpc>
                  <a:spcPts val="2600"/>
                </a:lnSpc>
              </a:pPr>
              <a:r>
                <a:rPr lang="en-US" altLang="ko-KR" sz="2400" dirty="0">
                  <a:solidFill>
                    <a:schemeClr val="tx1"/>
                  </a:solidFill>
                </a:rPr>
                <a:t>04</a:t>
              </a:r>
            </a:p>
            <a:p>
              <a:pPr algn="ctr">
                <a:lnSpc>
                  <a:spcPts val="2600"/>
                </a:lnSpc>
              </a:pPr>
              <a:r>
                <a:rPr lang="en-US" altLang="ko-KR" sz="2400" dirty="0">
                  <a:solidFill>
                    <a:schemeClr val="tx1"/>
                  </a:solidFill>
                </a:rPr>
                <a:t>05</a:t>
              </a:r>
            </a:p>
            <a:p>
              <a:pPr algn="ctr">
                <a:lnSpc>
                  <a:spcPts val="2600"/>
                </a:lnSpc>
              </a:pPr>
              <a:r>
                <a:rPr lang="en-US" altLang="ko-KR" sz="2400" dirty="0">
                  <a:solidFill>
                    <a:schemeClr val="tx1"/>
                  </a:solidFill>
                </a:rPr>
                <a:t>06</a:t>
              </a:r>
            </a:p>
            <a:p>
              <a:pPr algn="ctr">
                <a:lnSpc>
                  <a:spcPts val="2600"/>
                </a:lnSpc>
              </a:pPr>
              <a:r>
                <a:rPr lang="en-US" altLang="ko-KR" sz="2400" dirty="0">
                  <a:solidFill>
                    <a:schemeClr val="tx1"/>
                  </a:solidFill>
                </a:rPr>
                <a:t>07</a:t>
              </a:r>
            </a:p>
            <a:p>
              <a:pPr algn="ctr">
                <a:lnSpc>
                  <a:spcPts val="2600"/>
                </a:lnSpc>
              </a:pPr>
              <a:r>
                <a:rPr lang="en-US" altLang="ko-KR" sz="2400" dirty="0">
                  <a:solidFill>
                    <a:schemeClr val="tx1"/>
                  </a:solidFill>
                </a:rPr>
                <a:t>08</a:t>
              </a:r>
            </a:p>
            <a:p>
              <a:pPr algn="ctr">
                <a:lnSpc>
                  <a:spcPts val="2600"/>
                </a:lnSpc>
              </a:pPr>
              <a:r>
                <a:rPr lang="en-US" altLang="ko-KR" sz="2400" dirty="0" smtClean="0">
                  <a:solidFill>
                    <a:schemeClr val="tx1"/>
                  </a:solidFill>
                </a:rPr>
                <a:t>09</a:t>
              </a:r>
              <a:endParaRPr lang="en-US" altLang="ko-KR" sz="2400" dirty="0">
                <a:solidFill>
                  <a:schemeClr val="tx1"/>
                </a:solidFill>
              </a:endParaRPr>
            </a:p>
          </p:txBody>
        </p:sp>
        <p:sp>
          <p:nvSpPr>
            <p:cNvPr id="25" name="모서리가 둥근 직사각형 24"/>
            <p:cNvSpPr/>
            <p:nvPr/>
          </p:nvSpPr>
          <p:spPr>
            <a:xfrm>
              <a:off x="1185664" y="2301264"/>
              <a:ext cx="6935650" cy="3046973"/>
            </a:xfrm>
            <a:prstGeom prst="roundRect">
              <a:avLst>
                <a:gd name="adj" fmla="val 1692"/>
              </a:avLst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>
                <a:lnSpc>
                  <a:spcPts val="2600"/>
                </a:lnSpc>
              </a:pPr>
              <a:r>
                <a:rPr lang="en-US" altLang="ko-KR" sz="2400" spc="-100" dirty="0">
                  <a:solidFill>
                    <a:schemeClr val="tx1"/>
                  </a:solidFill>
                </a:rPr>
                <a:t>#include &lt;</a:t>
              </a:r>
              <a:r>
                <a:rPr lang="en-US" altLang="ko-KR" sz="2400" spc="-100" dirty="0" err="1">
                  <a:solidFill>
                    <a:schemeClr val="tx1"/>
                  </a:solidFill>
                </a:rPr>
                <a:t>stdio.h</a:t>
              </a:r>
              <a:r>
                <a:rPr lang="en-US" altLang="ko-KR" sz="2400" spc="-100" dirty="0">
                  <a:solidFill>
                    <a:schemeClr val="tx1"/>
                  </a:solidFill>
                </a:rPr>
                <a:t>&gt;</a:t>
              </a:r>
            </a:p>
            <a:p>
              <a:pPr>
                <a:lnSpc>
                  <a:spcPts val="2600"/>
                </a:lnSpc>
              </a:pPr>
              <a:r>
                <a:rPr lang="en-US" altLang="ko-KR" sz="2400" spc="-100" dirty="0">
                  <a:solidFill>
                    <a:schemeClr val="tx1"/>
                  </a:solidFill>
                </a:rPr>
                <a:t>void f(</a:t>
              </a:r>
              <a:r>
                <a:rPr lang="en-US" altLang="ko-KR" sz="2400" spc="-100" dirty="0" err="1">
                  <a:solidFill>
                    <a:schemeClr val="tx1"/>
                  </a:solidFill>
                </a:rPr>
                <a:t>int</a:t>
              </a:r>
              <a:r>
                <a:rPr lang="en-US" altLang="ko-KR" sz="2400" spc="-100" dirty="0">
                  <a:solidFill>
                    <a:schemeClr val="tx1"/>
                  </a:solidFill>
                </a:rPr>
                <a:t> n)</a:t>
              </a:r>
            </a:p>
            <a:p>
              <a:pPr>
                <a:lnSpc>
                  <a:spcPts val="2600"/>
                </a:lnSpc>
              </a:pPr>
              <a:r>
                <a:rPr lang="en-US" altLang="ko-KR" sz="2400" spc="-100" dirty="0" smtClean="0">
                  <a:solidFill>
                    <a:schemeClr val="tx1"/>
                  </a:solidFill>
                </a:rPr>
                <a:t>{</a:t>
              </a:r>
            </a:p>
            <a:p>
              <a:pPr>
                <a:lnSpc>
                  <a:spcPts val="2600"/>
                </a:lnSpc>
              </a:pPr>
              <a:r>
                <a:rPr lang="pt-BR" altLang="ko-KR" sz="2400" b="1" u="sng" spc="-100" dirty="0" smtClean="0">
                  <a:solidFill>
                    <a:srgbClr val="FF0000"/>
                  </a:solidFill>
                </a:rPr>
                <a:t>    if(n </a:t>
              </a:r>
              <a:r>
                <a:rPr lang="pt-BR" altLang="ko-KR" sz="2400" b="1" u="sng" spc="-100" dirty="0">
                  <a:solidFill>
                    <a:srgbClr val="FF0000"/>
                  </a:solidFill>
                </a:rPr>
                <a:t>== 0) return ;</a:t>
              </a:r>
            </a:p>
            <a:p>
              <a:pPr>
                <a:lnSpc>
                  <a:spcPts val="2600"/>
                </a:lnSpc>
              </a:pPr>
              <a:r>
                <a:rPr lang="pt-BR" altLang="ko-KR" sz="2400" b="1" u="sng" spc="-100" dirty="0" smtClean="0">
                  <a:solidFill>
                    <a:srgbClr val="FF0000"/>
                  </a:solidFill>
                </a:rPr>
                <a:t>    f</a:t>
              </a:r>
              <a:r>
                <a:rPr lang="pt-BR" altLang="ko-KR" sz="2400" b="1" u="sng" spc="-100" dirty="0">
                  <a:solidFill>
                    <a:srgbClr val="FF0000"/>
                  </a:solidFill>
                </a:rPr>
                <a:t>( n / 2 );</a:t>
              </a:r>
            </a:p>
            <a:p>
              <a:pPr>
                <a:lnSpc>
                  <a:spcPts val="2600"/>
                </a:lnSpc>
              </a:pPr>
              <a:r>
                <a:rPr lang="pt-BR" altLang="ko-KR" sz="2400" b="1" u="sng" spc="-100" dirty="0" smtClean="0">
                  <a:solidFill>
                    <a:srgbClr val="FF0000"/>
                  </a:solidFill>
                </a:rPr>
                <a:t>    printf</a:t>
              </a:r>
              <a:r>
                <a:rPr lang="pt-BR" altLang="ko-KR" sz="2400" b="1" u="sng" spc="-100" dirty="0">
                  <a:solidFill>
                    <a:srgbClr val="FF0000"/>
                  </a:solidFill>
                </a:rPr>
                <a:t>("%d", n%2</a:t>
              </a:r>
              <a:r>
                <a:rPr lang="pt-BR" altLang="ko-KR" sz="2400" b="1" u="sng" spc="-100" dirty="0" smtClean="0">
                  <a:solidFill>
                    <a:srgbClr val="FF0000"/>
                  </a:solidFill>
                </a:rPr>
                <a:t>);</a:t>
              </a:r>
            </a:p>
            <a:p>
              <a:pPr>
                <a:lnSpc>
                  <a:spcPts val="2600"/>
                </a:lnSpc>
              </a:pPr>
              <a:r>
                <a:rPr lang="en-US" altLang="ko-KR" sz="2400" spc="-100" dirty="0" smtClean="0">
                  <a:solidFill>
                    <a:schemeClr val="tx1"/>
                  </a:solidFill>
                </a:rPr>
                <a:t>}</a:t>
              </a:r>
              <a:endParaRPr lang="en-US" altLang="ko-KR" sz="2400" spc="-100" dirty="0">
                <a:solidFill>
                  <a:schemeClr val="tx1"/>
                </a:solidFill>
              </a:endParaRPr>
            </a:p>
            <a:p>
              <a:pPr>
                <a:lnSpc>
                  <a:spcPts val="2600"/>
                </a:lnSpc>
              </a:pPr>
              <a:r>
                <a:rPr lang="en-US" altLang="ko-KR" sz="2400" spc="-100" dirty="0" err="1">
                  <a:solidFill>
                    <a:schemeClr val="tx1"/>
                  </a:solidFill>
                </a:rPr>
                <a:t>int</a:t>
              </a:r>
              <a:r>
                <a:rPr lang="en-US" altLang="ko-KR" sz="2400" spc="-100" dirty="0">
                  <a:solidFill>
                    <a:schemeClr val="tx1"/>
                  </a:solidFill>
                </a:rPr>
                <a:t> main( )</a:t>
              </a:r>
            </a:p>
            <a:p>
              <a:pPr>
                <a:lnSpc>
                  <a:spcPts val="2600"/>
                </a:lnSpc>
              </a:pPr>
              <a:r>
                <a:rPr lang="en-US" altLang="ko-KR" sz="2400" spc="-100" dirty="0">
                  <a:solidFill>
                    <a:schemeClr val="tx1"/>
                  </a:solidFill>
                </a:rPr>
                <a:t>{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8627</TotalTime>
  <Words>98</Words>
  <Application>Microsoft Office PowerPoint</Application>
  <PresentationFormat>화면 슬라이드 쇼(4:3)</PresentationFormat>
  <Paragraphs>23</Paragraphs>
  <Slides>1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4" baseType="lpstr">
      <vt:lpstr>맑은 고딕</vt:lpstr>
      <vt:lpstr>Arial</vt:lpstr>
      <vt:lpstr>Office 테마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고인돌</dc:creator>
  <cp:lastModifiedBy>Win7</cp:lastModifiedBy>
  <cp:revision>740</cp:revision>
  <dcterms:created xsi:type="dcterms:W3CDTF">2013-09-23T15:05:50Z</dcterms:created>
  <dcterms:modified xsi:type="dcterms:W3CDTF">2018-02-09T07:22:22Z</dcterms:modified>
</cp:coreProperties>
</file>